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7CA5C0"/>
            </a:gs>
            <a:gs pos="28000">
              <a:schemeClr val="tx1">
                <a:lumMod val="65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xmlns="" id="{BDA3A76A-4B4C-456C-9E11-7C85352E41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xmlns="" id="{8D9EF523-AA8B-6AA4-EA87-0BA7B3139C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9409" y="496286"/>
            <a:ext cx="7754660" cy="2150561"/>
          </a:xfrm>
        </p:spPr>
        <p:txBody>
          <a:bodyPr>
            <a:norm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cs-CZ" sz="1800" u="sng" dirty="0">
                <a:solidFill>
                  <a:schemeClr val="bg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Martina Malá – Ručně vázaná originální fotoalba         s autorskou malbou nebo vykládaným reliéfem</a:t>
            </a:r>
            <a:r>
              <a:rPr lang="cs-CZ" sz="1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cs-CZ" sz="1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xmlns="" id="{E617D99C-A268-C61E-E78D-ED4DA4A852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0912" y="2702683"/>
            <a:ext cx="8229601" cy="3230633"/>
          </a:xfrm>
        </p:spPr>
        <p:txBody>
          <a:bodyPr>
            <a:normAutofit fontScale="25000" lnSpcReduction="20000"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cs-CZ" sz="4400" dirty="0">
                <a:solidFill>
                  <a:schemeClr val="bg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Pokud hledáte dárek, kterým rozhodně nešlápnete vedle, ale naopak přinese radost nejen Vám ale i všem obdarovaným, nabízím vám vytvoření jedinečného fotoalba, Deníku, dřevěné vesničky či v malbě zachycený rodokmen – strom života vaší rodiny.</a:t>
            </a:r>
            <a:endParaRPr lang="cs-CZ" sz="4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cs-CZ" sz="4400" dirty="0">
                <a:solidFill>
                  <a:schemeClr val="bg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Také vás, stejně jako mne, baví nostalgicky listovat starými alby a máte chuť založit podobné sobě nebo svým dětem? Nevíte, jak zabavit návštěvu, než připravíte kávu a občerstvení? – Umožněte jim nahlédnout do vašich fotoalb. Uvidíte,    jaká se rozvine příjemná nálada a jak se odlehčí atmosféra.  Obzvláště, když budou mít navíc vaše </a:t>
            </a:r>
            <a:r>
              <a:rPr lang="cs-CZ" sz="4400" dirty="0" err="1">
                <a:solidFill>
                  <a:schemeClr val="bg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fotovzpomínky</a:t>
            </a:r>
            <a:r>
              <a:rPr lang="cs-CZ" sz="4400" dirty="0">
                <a:solidFill>
                  <a:schemeClr val="bg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takové krásné „úložiště“. Věřte mi, mám to vyzkoušené :-).</a:t>
            </a:r>
            <a:endParaRPr lang="cs-CZ" sz="4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cs-CZ" sz="4400" dirty="0">
                <a:solidFill>
                  <a:schemeClr val="bg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Výrobou ručně vázaných fotoalb s uměleckým přesahem, knižní vazbou a restaurováním knih se zabývám již více jak 20 let    a za tu dobu se mi, myslím, podařilo potěšit mnoho lidí jedinečným darem. Ať už šlo o svatební fotoalbum i s pouzdrem       na finanční dar, originální luxusní album k významnému výročí, narození dítěte, k uchování školních fotek anebo ručně vázané deníky, památníky, pouzdra na autorské knihy, restaurování starých pro majitele vzácných a důležitých knih atd.</a:t>
            </a:r>
            <a:endParaRPr lang="cs-CZ" sz="4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cs-CZ" sz="4400" dirty="0">
                <a:solidFill>
                  <a:schemeClr val="bg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Ve své práci na konkrétních zakázkách se vždy snažím zohlednit nejen přání zadavatele nebo příležitost, ke které má být fotoalbum určeno, ale vkládám do ní veškerý svůj řemeslný um a fantazii.</a:t>
            </a:r>
            <a:endParaRPr lang="cs-CZ" sz="4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cs-CZ" sz="4400" dirty="0">
                <a:solidFill>
                  <a:schemeClr val="bg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Každé vaše přání je pro mne výzvou, kterou s radostí přijímám. </a:t>
            </a:r>
            <a:endParaRPr lang="cs-CZ" sz="4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cs-CZ" sz="4400" dirty="0">
                <a:solidFill>
                  <a:schemeClr val="bg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V případě zájmu volejte na číslo </a:t>
            </a:r>
            <a:r>
              <a:rPr lang="cs-CZ" sz="4400" b="1" dirty="0">
                <a:solidFill>
                  <a:schemeClr val="bg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776 078 607</a:t>
            </a:r>
            <a:r>
              <a:rPr lang="cs-CZ" sz="4400" dirty="0">
                <a:solidFill>
                  <a:schemeClr val="bg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anebo můžete svůj dotaz a přání poslat na email: </a:t>
            </a:r>
            <a:r>
              <a:rPr lang="cs-CZ" sz="4400" b="1" dirty="0">
                <a:solidFill>
                  <a:schemeClr val="bg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mart.mala@seznam.cz</a:t>
            </a:r>
            <a:endParaRPr lang="cs-CZ" sz="4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cs-CZ" sz="4400" b="1" dirty="0">
                <a:solidFill>
                  <a:schemeClr val="bg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Martina</a:t>
            </a:r>
            <a:r>
              <a:rPr lang="cs-CZ" sz="4400" dirty="0">
                <a:solidFill>
                  <a:schemeClr val="bg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4400" dirty="0">
                <a:solidFill>
                  <a:schemeClr val="bg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</a:t>
            </a:r>
            <a:endParaRPr lang="cs-CZ" sz="4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cs-CZ" dirty="0"/>
          </a:p>
        </p:txBody>
      </p:sp>
      <p:pic>
        <p:nvPicPr>
          <p:cNvPr id="5" name="Obrázek 4" descr="Obsah obrázku Lidská tvář, osoba, úsměv, interiér&#10;&#10;Popis byl vytvořen automaticky">
            <a:extLst>
              <a:ext uri="{FF2B5EF4-FFF2-40B4-BE49-F238E27FC236}">
                <a16:creationId xmlns:a16="http://schemas.microsoft.com/office/drawing/2014/main" xmlns="" id="{3DCEA3BF-31E0-DBCC-5964-6E5D77C518D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06968" y="537884"/>
            <a:ext cx="2065870" cy="2724586"/>
          </a:xfrm>
          <a:custGeom>
            <a:avLst/>
            <a:gdLst/>
            <a:ahLst/>
            <a:cxnLst/>
            <a:rect l="l" t="t" r="r" b="b"/>
            <a:pathLst>
              <a:path w="3280141" h="4571999">
                <a:moveTo>
                  <a:pt x="344814" y="0"/>
                </a:moveTo>
                <a:lnTo>
                  <a:pt x="3280141" y="0"/>
                </a:lnTo>
                <a:lnTo>
                  <a:pt x="3280141" y="4172808"/>
                </a:lnTo>
                <a:lnTo>
                  <a:pt x="2880950" y="4571999"/>
                </a:lnTo>
                <a:lnTo>
                  <a:pt x="0" y="4571999"/>
                </a:lnTo>
                <a:lnTo>
                  <a:pt x="0" y="344814"/>
                </a:lnTo>
                <a:close/>
              </a:path>
            </a:pathLst>
          </a:cu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DD4CBF5D-710D-4A8C-B442-E5D98674747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xmlns="" id="{5D9ADFAC-F7DF-40A7-8F80-B7A92671EA7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xmlns="" id="{483F67D8-5F47-449F-990F-A3EAD3DDB22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xmlns="" id="{FC5A41C4-4EA6-4CBD-A7CE-467A86B9805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xmlns="" id="{A25FA7EA-F587-4CA2-8409-5BC791A454D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xmlns="" id="{3DA58F87-0089-45DB-BDA9-0CF6C0ABD61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98646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Obsah obrázku Papírový výrobek, papírnictví / kancelářské potřeby, papír, dovednost&#10;&#10;Popis byl vytvořen automaticky">
            <a:extLst>
              <a:ext uri="{FF2B5EF4-FFF2-40B4-BE49-F238E27FC236}">
                <a16:creationId xmlns:a16="http://schemas.microsoft.com/office/drawing/2014/main" xmlns="" id="{E7D72021-DC3F-7FD2-E940-4ABB00B44C9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38174"/>
            <a:ext cx="2628900" cy="1971675"/>
          </a:xfrm>
          <a:prstGeom prst="rect">
            <a:avLst/>
          </a:prstGeom>
        </p:spPr>
      </p:pic>
      <p:pic>
        <p:nvPicPr>
          <p:cNvPr id="5" name="Obrázek 4" descr="Obsah obrázku květina, papír, umění, dovednost&#10;&#10;Popis byl vytvořen automaticky">
            <a:extLst>
              <a:ext uri="{FF2B5EF4-FFF2-40B4-BE49-F238E27FC236}">
                <a16:creationId xmlns:a16="http://schemas.microsoft.com/office/drawing/2014/main" xmlns="" id="{925FDC53-75DF-8311-3FCF-21BAF733E69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9840" y="376236"/>
            <a:ext cx="2093120" cy="2790826"/>
          </a:xfrm>
          <a:prstGeom prst="rect">
            <a:avLst/>
          </a:prstGeom>
        </p:spPr>
      </p:pic>
      <p:pic>
        <p:nvPicPr>
          <p:cNvPr id="7" name="Obrázek 6" descr="Obsah obrázku Papírový výrobek, papír, papírnictví / kancelářské potřeby, notebook&#10;&#10;Popis byl vytvořen automaticky">
            <a:extLst>
              <a:ext uri="{FF2B5EF4-FFF2-40B4-BE49-F238E27FC236}">
                <a16:creationId xmlns:a16="http://schemas.microsoft.com/office/drawing/2014/main" xmlns="" id="{52990CC6-3DD1-FB73-EC0E-34ACD04BF11F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3961" y="4129084"/>
            <a:ext cx="2794001" cy="2095501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9" name="Obrázek 8" descr="Obsah obrázku Dětské kresby, kniha&#10;&#10;Popis byl vytvořen automaticky">
            <a:extLst>
              <a:ext uri="{FF2B5EF4-FFF2-40B4-BE49-F238E27FC236}">
                <a16:creationId xmlns:a16="http://schemas.microsoft.com/office/drawing/2014/main" xmlns="" id="{0F277397-8095-717A-6B89-39508A3720F2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3371848"/>
            <a:ext cx="4839841" cy="3267075"/>
          </a:xfrm>
          <a:prstGeom prst="rect">
            <a:avLst/>
          </a:prstGeom>
        </p:spPr>
      </p:pic>
      <p:pic>
        <p:nvPicPr>
          <p:cNvPr id="11" name="Obrázek 10" descr="Obsah obrázku květina, umění, Kreativní umění, Dětské kresby&#10;&#10;Popis byl vytvořen automaticky">
            <a:extLst>
              <a:ext uri="{FF2B5EF4-FFF2-40B4-BE49-F238E27FC236}">
                <a16:creationId xmlns:a16="http://schemas.microsoft.com/office/drawing/2014/main" xmlns="" id="{91BE3DD6-4736-DB19-AEDB-DC86D3B9E1AC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4593" y="376236"/>
            <a:ext cx="3249211" cy="341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08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Obsah obrázku květina, umění, papírnictví / kancelářské potřeby&#10;&#10;Popis byl vytvořen automaticky">
            <a:extLst>
              <a:ext uri="{FF2B5EF4-FFF2-40B4-BE49-F238E27FC236}">
                <a16:creationId xmlns:a16="http://schemas.microsoft.com/office/drawing/2014/main" xmlns="" id="{93430D14-979F-614E-EBE1-1A238EA7795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876" y="323849"/>
            <a:ext cx="3072369" cy="2209801"/>
          </a:xfrm>
          <a:prstGeom prst="rect">
            <a:avLst/>
          </a:prstGeom>
        </p:spPr>
      </p:pic>
      <p:pic>
        <p:nvPicPr>
          <p:cNvPr id="7" name="Obrázek 6" descr="Obsah obrázku doplňky, pouzdro&#10;&#10;Popis byl vytvořen automaticky">
            <a:extLst>
              <a:ext uri="{FF2B5EF4-FFF2-40B4-BE49-F238E27FC236}">
                <a16:creationId xmlns:a16="http://schemas.microsoft.com/office/drawing/2014/main" xmlns="" id="{DE5B54A9-1C28-D311-68B9-C811A5ADA6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15458" y="323849"/>
            <a:ext cx="2551732" cy="2209800"/>
          </a:xfrm>
          <a:prstGeom prst="rect">
            <a:avLst/>
          </a:prstGeom>
        </p:spPr>
      </p:pic>
      <p:pic>
        <p:nvPicPr>
          <p:cNvPr id="9" name="Obrázek 8" descr="Obsah obrázku papírnictví / kancelářské potřeby, vazba, umění&#10;&#10;Popis byl vytvořen automaticky">
            <a:extLst>
              <a:ext uri="{FF2B5EF4-FFF2-40B4-BE49-F238E27FC236}">
                <a16:creationId xmlns:a16="http://schemas.microsoft.com/office/drawing/2014/main" xmlns="" id="{6CE07B2B-DF11-49C0-DD01-CF6C8C41DD0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81925" y="228600"/>
            <a:ext cx="4044203" cy="2715682"/>
          </a:xfrm>
          <a:prstGeom prst="rect">
            <a:avLst/>
          </a:prstGeom>
        </p:spPr>
      </p:pic>
      <p:pic>
        <p:nvPicPr>
          <p:cNvPr id="11" name="Obrázek 10" descr="Obsah obrázku květina, Kreativní umění, umění, zeď&#10;&#10;Popis byl vytvořen automaticky">
            <a:extLst>
              <a:ext uri="{FF2B5EF4-FFF2-40B4-BE49-F238E27FC236}">
                <a16:creationId xmlns:a16="http://schemas.microsoft.com/office/drawing/2014/main" xmlns="" id="{5D0F3CCE-7B8C-8ECF-4A9B-F720B2F6DB94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5838" y="3047999"/>
            <a:ext cx="4043410" cy="3267075"/>
          </a:xfrm>
          <a:prstGeom prst="rect">
            <a:avLst/>
          </a:prstGeom>
        </p:spPr>
      </p:pic>
      <p:pic>
        <p:nvPicPr>
          <p:cNvPr id="13" name="Obrázek 12" descr="Obsah obrázku narozeninový dort, interiér&#10;&#10;Popis byl vytvořen automaticky">
            <a:extLst>
              <a:ext uri="{FF2B5EF4-FFF2-40B4-BE49-F238E27FC236}">
                <a16:creationId xmlns:a16="http://schemas.microsoft.com/office/drawing/2014/main" xmlns="" id="{BE944BB3-9F6B-C677-ADD1-D22E76BCBD0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1324" y="2916236"/>
            <a:ext cx="2647950" cy="3530600"/>
          </a:xfrm>
          <a:prstGeom prst="rect">
            <a:avLst/>
          </a:prstGeom>
        </p:spPr>
      </p:pic>
      <p:pic>
        <p:nvPicPr>
          <p:cNvPr id="15" name="Obrázek 14" descr="Obsah obrázku obloha, loď, maják, plavidlo&#10;&#10;Popis byl vytvořen automaticky">
            <a:extLst>
              <a:ext uri="{FF2B5EF4-FFF2-40B4-BE49-F238E27FC236}">
                <a16:creationId xmlns:a16="http://schemas.microsoft.com/office/drawing/2014/main" xmlns="" id="{3CAC2555-7E99-5FF9-ECA6-7626F20EEEE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24924" y="3136900"/>
            <a:ext cx="2428875" cy="323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130014"/>
      </p:ext>
    </p:extLst>
  </p:cSld>
  <p:clrMapOvr>
    <a:masterClrMapping/>
  </p:clrMapOvr>
</p:sld>
</file>

<file path=ppt/theme/theme1.xml><?xml version="1.0" encoding="utf-8"?>
<a:theme xmlns:a="http://schemas.openxmlformats.org/drawingml/2006/main" name="Řez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28</TotalTime>
  <Words>45</Words>
  <Application>Microsoft Office PowerPoint</Application>
  <PresentationFormat>Širokoúhlá obrazovka</PresentationFormat>
  <Paragraphs>8</Paragraphs>
  <Slides>3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</vt:i4>
      </vt:variant>
    </vt:vector>
  </HeadingPairs>
  <TitlesOfParts>
    <vt:vector size="10" baseType="lpstr">
      <vt:lpstr>Calibri</vt:lpstr>
      <vt:lpstr>Century Gothic</vt:lpstr>
      <vt:lpstr>Comic Sans MS</vt:lpstr>
      <vt:lpstr>Times New Roman</vt:lpstr>
      <vt:lpstr>Wingdings</vt:lpstr>
      <vt:lpstr>Wingdings 3</vt:lpstr>
      <vt:lpstr>Řez</vt:lpstr>
      <vt:lpstr>Martina Malá – Ručně vázaná originální fotoalba         s autorskou malbou nebo vykládaným reliéfem </vt:lpstr>
      <vt:lpstr>Prezentace aplikace PowerPoint</vt:lpstr>
      <vt:lpstr>Prezentace aplikace PowerPoint</vt:lpstr>
    </vt:vector>
  </TitlesOfParts>
  <Company>GFR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Martina Malá – Ručně vázaná originální fotoalba s autorskou malbou nebo vykládaným reliéfem</dc:title>
  <dc:creator>Malý Marek Mgr. (ÚzP v Pelhřimově)</dc:creator>
  <cp:lastModifiedBy>Petra Bruknerová</cp:lastModifiedBy>
  <cp:revision>10</cp:revision>
  <dcterms:created xsi:type="dcterms:W3CDTF">2023-09-19T08:35:49Z</dcterms:created>
  <dcterms:modified xsi:type="dcterms:W3CDTF">2023-09-21T05:21:50Z</dcterms:modified>
</cp:coreProperties>
</file>